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D41A87-2BCA-40C8-919A-65CA02CAA1CC}" type="datetimeFigureOut">
              <a:rPr lang="en-US" smtClean="0"/>
              <a:t>5/31/2012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D99F17-CD6F-4B17-B414-3EB8B354D728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Public Health Law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exercise that can strengthen</a:t>
            </a:r>
          </a:p>
          <a:p>
            <a:r>
              <a:rPr lang="en-US" dirty="0" smtClean="0"/>
              <a:t>Tribal Sovereignty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Health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Recognizing the reasons to use this approach</a:t>
            </a:r>
          </a:p>
          <a:p>
            <a:r>
              <a:rPr lang="en-US" dirty="0" smtClean="0"/>
              <a:t>Financial sense</a:t>
            </a:r>
          </a:p>
          <a:p>
            <a:r>
              <a:rPr lang="en-US" dirty="0" smtClean="0"/>
              <a:t>Common sense for individuals, families and communities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Health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 also strengthen Tribal Sovereignty</a:t>
            </a:r>
          </a:p>
          <a:p>
            <a:r>
              <a:rPr lang="en-US" dirty="0" smtClean="0"/>
              <a:t>Promoting the “health” of our Tribal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Tribal Sovereignty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Supreme Court cases that make up the legal landscape for the outsider view of Tribal sovereignty:</a:t>
            </a:r>
          </a:p>
          <a:p>
            <a:r>
              <a:rPr lang="en-US" dirty="0" smtClean="0"/>
              <a:t>Marshall Trilogy</a:t>
            </a:r>
          </a:p>
          <a:p>
            <a:r>
              <a:rPr lang="en-US" dirty="0" smtClean="0"/>
              <a:t>Oliphant </a:t>
            </a:r>
          </a:p>
          <a:p>
            <a:r>
              <a:rPr lang="en-US" dirty="0" smtClean="0"/>
              <a:t>Montana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Montana v. United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Tribes retain inherent sovereignty, under this case, to:</a:t>
            </a:r>
          </a:p>
          <a:p>
            <a:r>
              <a:rPr lang="en-US" dirty="0"/>
              <a:t>1) </a:t>
            </a:r>
            <a:r>
              <a:rPr lang="en-US" dirty="0" smtClean="0"/>
              <a:t>govern </a:t>
            </a:r>
            <a:r>
              <a:rPr lang="en-US" dirty="0"/>
              <a:t>their own purely internal affairs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) regulate those who consent to Tribal authority, primarily in commercial settings, and </a:t>
            </a:r>
            <a:endParaRPr lang="en-US" dirty="0" smtClean="0"/>
          </a:p>
          <a:p>
            <a:r>
              <a:rPr lang="en-US" dirty="0" smtClean="0"/>
              <a:t>3) </a:t>
            </a:r>
            <a:r>
              <a:rPr lang="en-US" dirty="0"/>
              <a:t>regulate the conduct of non Indians that threatens or directly affects the political integrity, economic security or the health or welfare of the Tribe.</a:t>
            </a:r>
          </a:p>
        </p:txBody>
      </p:sp>
    </p:spTree>
    <p:extLst>
      <p:ext uri="{BB962C8B-B14F-4D97-AF65-F5344CB8AC3E}">
        <p14:creationId xmlns:p14="http://schemas.microsoft.com/office/powerpoint/2010/main" val="88005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the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i="1" dirty="0" smtClean="0"/>
              <a:t>Montana</a:t>
            </a:r>
            <a:r>
              <a:rPr lang="en-US" dirty="0" smtClean="0"/>
              <a:t> – the federal government recognizes Tribal authority “to regulate </a:t>
            </a:r>
            <a:r>
              <a:rPr lang="en-US" dirty="0"/>
              <a:t>the conduct of non Indians that threatens or directly affects the political integrity, economic security or the health or welfare of the Tribe</a:t>
            </a:r>
            <a:r>
              <a:rPr lang="en-US" dirty="0" smtClean="0"/>
              <a:t>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9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Montana and Public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health law fits well into the Montana framework</a:t>
            </a:r>
          </a:p>
          <a:p>
            <a:r>
              <a:rPr lang="en-US" dirty="0" smtClean="0"/>
              <a:t>Public health law is regulation that secures the health and welfare of the people</a:t>
            </a:r>
          </a:p>
          <a:p>
            <a:r>
              <a:rPr lang="en-US" dirty="0" smtClean="0"/>
              <a:t>Can be an excellent foundation for the exercise of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5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</TotalTime>
  <Words>217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Public Health Law</vt:lpstr>
      <vt:lpstr>Public Health Law</vt:lpstr>
      <vt:lpstr>Public Health Law</vt:lpstr>
      <vt:lpstr>Tribal Sovereignty </vt:lpstr>
      <vt:lpstr>Montana v. United States</vt:lpstr>
      <vt:lpstr>Looking at the Language</vt:lpstr>
      <vt:lpstr>Montana and Public Health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Law</dc:title>
  <dc:creator>Carolyn Hornbuckle</dc:creator>
  <cp:lastModifiedBy>Carolyn Hornbuckle</cp:lastModifiedBy>
  <cp:revision>4</cp:revision>
  <dcterms:created xsi:type="dcterms:W3CDTF">2012-05-31T13:42:37Z</dcterms:created>
  <dcterms:modified xsi:type="dcterms:W3CDTF">2012-05-31T14:08:40Z</dcterms:modified>
</cp:coreProperties>
</file>